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</p:sldMasterIdLst>
  <p:sldIdLst>
    <p:sldId id="256" r:id="rId3"/>
    <p:sldId id="257" r:id="rId4"/>
    <p:sldId id="259" r:id="rId5"/>
    <p:sldId id="260" r:id="rId6"/>
    <p:sldId id="261" r:id="rId7"/>
    <p:sldId id="267" r:id="rId8"/>
    <p:sldId id="268" r:id="rId9"/>
    <p:sldId id="269" r:id="rId10"/>
    <p:sldId id="263" r:id="rId11"/>
    <p:sldId id="265" r:id="rId12"/>
    <p:sldId id="270" r:id="rId13"/>
    <p:sldId id="271" r:id="rId14"/>
    <p:sldId id="266" r:id="rId15"/>
  </p:sldIdLst>
  <p:sldSz cx="9144000" cy="5143500" type="screen16x9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CA3C16-EBDC-4390-ABB4-7ED21B4A3103}" v="16" dt="2025-11-27T10:40:48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 Angeli" userId="76e3c2416685316d" providerId="LiveId" clId="{9C702068-EE99-45E8-8B5F-294DEB6B9A46}"/>
    <pc:docChg chg="undo custSel addSld modSld">
      <pc:chgData name="Raf Angeli" userId="76e3c2416685316d" providerId="LiveId" clId="{9C702068-EE99-45E8-8B5F-294DEB6B9A46}" dt="2025-11-27T10:40:48.720" v="937" actId="1076"/>
      <pc:docMkLst>
        <pc:docMk/>
      </pc:docMkLst>
      <pc:sldChg chg="modSp mod">
        <pc:chgData name="Raf Angeli" userId="76e3c2416685316d" providerId="LiveId" clId="{9C702068-EE99-45E8-8B5F-294DEB6B9A46}" dt="2025-11-25T12:31:26.068" v="159" actId="20577"/>
        <pc:sldMkLst>
          <pc:docMk/>
          <pc:sldMk cId="0" sldId="257"/>
        </pc:sldMkLst>
        <pc:spChg chg="mod">
          <ac:chgData name="Raf Angeli" userId="76e3c2416685316d" providerId="LiveId" clId="{9C702068-EE99-45E8-8B5F-294DEB6B9A46}" dt="2025-11-25T12:31:26.068" v="159" actId="20577"/>
          <ac:spMkLst>
            <pc:docMk/>
            <pc:sldMk cId="0" sldId="257"/>
            <ac:spMk id="2" creationId="{6DC262D8-EB5C-1F06-CCCB-2786B4A0A438}"/>
          </ac:spMkLst>
        </pc:spChg>
      </pc:sldChg>
      <pc:sldChg chg="modSp mod">
        <pc:chgData name="Raf Angeli" userId="76e3c2416685316d" providerId="LiveId" clId="{9C702068-EE99-45E8-8B5F-294DEB6B9A46}" dt="2025-11-27T10:34:16.977" v="234" actId="20577"/>
        <pc:sldMkLst>
          <pc:docMk/>
          <pc:sldMk cId="0" sldId="259"/>
        </pc:sldMkLst>
        <pc:spChg chg="mod">
          <ac:chgData name="Raf Angeli" userId="76e3c2416685316d" providerId="LiveId" clId="{9C702068-EE99-45E8-8B5F-294DEB6B9A46}" dt="2025-11-27T10:34:16.977" v="234" actId="20577"/>
          <ac:spMkLst>
            <pc:docMk/>
            <pc:sldMk cId="0" sldId="259"/>
            <ac:spMk id="2" creationId="{BFB2BA1E-9B21-B27C-ACDB-4C3C991A1EC2}"/>
          </ac:spMkLst>
        </pc:spChg>
      </pc:sldChg>
      <pc:sldChg chg="addSp delSp modSp mod">
        <pc:chgData name="Raf Angeli" userId="76e3c2416685316d" providerId="LiveId" clId="{9C702068-EE99-45E8-8B5F-294DEB6B9A46}" dt="2025-11-27T10:39:12.802" v="907" actId="20577"/>
        <pc:sldMkLst>
          <pc:docMk/>
          <pc:sldMk cId="0" sldId="260"/>
        </pc:sldMkLst>
        <pc:spChg chg="add mod">
          <ac:chgData name="Raf Angeli" userId="76e3c2416685316d" providerId="LiveId" clId="{9C702068-EE99-45E8-8B5F-294DEB6B9A46}" dt="2025-11-27T10:38:10.118" v="889" actId="478"/>
          <ac:spMkLst>
            <pc:docMk/>
            <pc:sldMk cId="0" sldId="260"/>
            <ac:spMk id="2" creationId="{0B8048C1-78B0-46AD-8647-B95FCAF74B9D}"/>
          </ac:spMkLst>
        </pc:spChg>
        <pc:spChg chg="del mod">
          <ac:chgData name="Raf Angeli" userId="76e3c2416685316d" providerId="LiveId" clId="{9C702068-EE99-45E8-8B5F-294DEB6B9A46}" dt="2025-11-27T10:38:10.118" v="889" actId="478"/>
          <ac:spMkLst>
            <pc:docMk/>
            <pc:sldMk cId="0" sldId="260"/>
            <ac:spMk id="3" creationId="{3D5C67C0-8A7E-FC2D-E2B5-418482FBB8D9}"/>
          </ac:spMkLst>
        </pc:spChg>
        <pc:spChg chg="add mod">
          <ac:chgData name="Raf Angeli" userId="76e3c2416685316d" providerId="LiveId" clId="{9C702068-EE99-45E8-8B5F-294DEB6B9A46}" dt="2025-11-27T10:39:12.802" v="907" actId="20577"/>
          <ac:spMkLst>
            <pc:docMk/>
            <pc:sldMk cId="0" sldId="260"/>
            <ac:spMk id="4" creationId="{D7702154-C83F-6BA8-4EEC-4AA899A5A16E}"/>
          </ac:spMkLst>
        </pc:spChg>
      </pc:sldChg>
      <pc:sldChg chg="modSp mod">
        <pc:chgData name="Raf Angeli" userId="76e3c2416685316d" providerId="LiveId" clId="{9C702068-EE99-45E8-8B5F-294DEB6B9A46}" dt="2025-11-27T10:39:31.359" v="913" actId="20577"/>
        <pc:sldMkLst>
          <pc:docMk/>
          <pc:sldMk cId="0" sldId="261"/>
        </pc:sldMkLst>
        <pc:spChg chg="mod">
          <ac:chgData name="Raf Angeli" userId="76e3c2416685316d" providerId="LiveId" clId="{9C702068-EE99-45E8-8B5F-294DEB6B9A46}" dt="2025-11-27T10:39:31.359" v="913" actId="20577"/>
          <ac:spMkLst>
            <pc:docMk/>
            <pc:sldMk cId="0" sldId="261"/>
            <ac:spMk id="2" creationId="{3C5C0D35-5FF6-3C91-DF7B-8A67D07F1308}"/>
          </ac:spMkLst>
        </pc:spChg>
      </pc:sldChg>
      <pc:sldChg chg="modSp mod">
        <pc:chgData name="Raf Angeli" userId="76e3c2416685316d" providerId="LiveId" clId="{9C702068-EE99-45E8-8B5F-294DEB6B9A46}" dt="2025-11-27T10:40:48.720" v="937" actId="1076"/>
        <pc:sldMkLst>
          <pc:docMk/>
          <pc:sldMk cId="0" sldId="263"/>
        </pc:sldMkLst>
        <pc:spChg chg="mod">
          <ac:chgData name="Raf Angeli" userId="76e3c2416685316d" providerId="LiveId" clId="{9C702068-EE99-45E8-8B5F-294DEB6B9A46}" dt="2025-11-27T10:40:48.720" v="937" actId="1076"/>
          <ac:spMkLst>
            <pc:docMk/>
            <pc:sldMk cId="0" sldId="263"/>
            <ac:spMk id="4" creationId="{DC49026C-5528-1862-B4C4-BA3D3BEDCFC5}"/>
          </ac:spMkLst>
        </pc:spChg>
      </pc:sldChg>
      <pc:sldChg chg="addSp modSp mod">
        <pc:chgData name="Raf Angeli" userId="76e3c2416685316d" providerId="LiveId" clId="{9C702068-EE99-45E8-8B5F-294DEB6B9A46}" dt="2025-11-26T07:57:35.808" v="207" actId="1076"/>
        <pc:sldMkLst>
          <pc:docMk/>
          <pc:sldMk cId="0" sldId="265"/>
        </pc:sldMkLst>
        <pc:picChg chg="add mod">
          <ac:chgData name="Raf Angeli" userId="76e3c2416685316d" providerId="LiveId" clId="{9C702068-EE99-45E8-8B5F-294DEB6B9A46}" dt="2025-11-26T07:57:35.808" v="207" actId="1076"/>
          <ac:picMkLst>
            <pc:docMk/>
            <pc:sldMk cId="0" sldId="265"/>
            <ac:picMk id="4" creationId="{5330C97F-5194-8A2A-3CDC-9679AFD9D86F}"/>
          </ac:picMkLst>
        </pc:picChg>
      </pc:sldChg>
      <pc:sldChg chg="modSp mod">
        <pc:chgData name="Raf Angeli" userId="76e3c2416685316d" providerId="LiveId" clId="{9C702068-EE99-45E8-8B5F-294DEB6B9A46}" dt="2025-11-27T10:39:54.822" v="916" actId="404"/>
        <pc:sldMkLst>
          <pc:docMk/>
          <pc:sldMk cId="3977219346" sldId="269"/>
        </pc:sldMkLst>
        <pc:spChg chg="mod">
          <ac:chgData name="Raf Angeli" userId="76e3c2416685316d" providerId="LiveId" clId="{9C702068-EE99-45E8-8B5F-294DEB6B9A46}" dt="2025-11-27T10:39:54.822" v="916" actId="404"/>
          <ac:spMkLst>
            <pc:docMk/>
            <pc:sldMk cId="3977219346" sldId="269"/>
            <ac:spMk id="72" creationId="{B54C5B3A-879C-52CD-254A-31B9B4D17725}"/>
          </ac:spMkLst>
        </pc:spChg>
      </pc:sldChg>
      <pc:sldChg chg="addSp delSp modSp mod">
        <pc:chgData name="Raf Angeli" userId="76e3c2416685316d" providerId="LiveId" clId="{9C702068-EE99-45E8-8B5F-294DEB6B9A46}" dt="2025-11-26T07:57:09.496" v="202" actId="14100"/>
        <pc:sldMkLst>
          <pc:docMk/>
          <pc:sldMk cId="323037895" sldId="270"/>
        </pc:sldMkLst>
        <pc:spChg chg="mod">
          <ac:chgData name="Raf Angeli" userId="76e3c2416685316d" providerId="LiveId" clId="{9C702068-EE99-45E8-8B5F-294DEB6B9A46}" dt="2025-11-26T07:57:09.496" v="202" actId="14100"/>
          <ac:spMkLst>
            <pc:docMk/>
            <pc:sldMk cId="323037895" sldId="270"/>
            <ac:spMk id="81" creationId="{09858B46-3753-1AA4-14EF-039616149B82}"/>
          </ac:spMkLst>
        </pc:spChg>
        <pc:picChg chg="add mod">
          <ac:chgData name="Raf Angeli" userId="76e3c2416685316d" providerId="LiveId" clId="{9C702068-EE99-45E8-8B5F-294DEB6B9A46}" dt="2025-11-26T07:55:03.002" v="188" actId="1076"/>
          <ac:picMkLst>
            <pc:docMk/>
            <pc:sldMk cId="323037895" sldId="270"/>
            <ac:picMk id="2" creationId="{E94D3E67-F068-45FC-DB49-8D6DF74FC7C5}"/>
          </ac:picMkLst>
        </pc:picChg>
        <pc:picChg chg="mod">
          <ac:chgData name="Raf Angeli" userId="76e3c2416685316d" providerId="LiveId" clId="{9C702068-EE99-45E8-8B5F-294DEB6B9A46}" dt="2025-11-26T07:54:49.689" v="186" actId="1076"/>
          <ac:picMkLst>
            <pc:docMk/>
            <pc:sldMk cId="323037895" sldId="270"/>
            <ac:picMk id="4" creationId="{F9449F8B-D930-9C3F-7818-7C2C562E2515}"/>
          </ac:picMkLst>
        </pc:picChg>
        <pc:picChg chg="add mod">
          <ac:chgData name="Raf Angeli" userId="76e3c2416685316d" providerId="LiveId" clId="{9C702068-EE99-45E8-8B5F-294DEB6B9A46}" dt="2025-11-26T07:56:49.311" v="195" actId="1076"/>
          <ac:picMkLst>
            <pc:docMk/>
            <pc:sldMk cId="323037895" sldId="270"/>
            <ac:picMk id="8" creationId="{0CEB94EC-58A8-799B-63A8-0377718E4866}"/>
          </ac:picMkLst>
        </pc:picChg>
        <pc:picChg chg="del">
          <ac:chgData name="Raf Angeli" userId="76e3c2416685316d" providerId="LiveId" clId="{9C702068-EE99-45E8-8B5F-294DEB6B9A46}" dt="2025-11-26T07:54:28.030" v="184" actId="478"/>
          <ac:picMkLst>
            <pc:docMk/>
            <pc:sldMk cId="323037895" sldId="270"/>
            <ac:picMk id="13" creationId="{2D465D13-7055-0806-47C8-2CCBD58EBE08}"/>
          </ac:picMkLst>
        </pc:picChg>
      </pc:sldChg>
      <pc:sldChg chg="addSp delSp modSp add mod">
        <pc:chgData name="Raf Angeli" userId="76e3c2416685316d" providerId="LiveId" clId="{9C702068-EE99-45E8-8B5F-294DEB6B9A46}" dt="2025-11-26T08:07:32.753" v="231" actId="1076"/>
        <pc:sldMkLst>
          <pc:docMk/>
          <pc:sldMk cId="3923854607" sldId="271"/>
        </pc:sldMkLst>
        <pc:spChg chg="add mod">
          <ac:chgData name="Raf Angeli" userId="76e3c2416685316d" providerId="LiveId" clId="{9C702068-EE99-45E8-8B5F-294DEB6B9A46}" dt="2025-11-26T08:07:32.753" v="231" actId="1076"/>
          <ac:spMkLst>
            <pc:docMk/>
            <pc:sldMk cId="3923854607" sldId="271"/>
            <ac:spMk id="6" creationId="{4162CE54-C01D-0641-54B5-7F72C5F5748C}"/>
          </ac:spMkLst>
        </pc:spChg>
        <pc:spChg chg="mod">
          <ac:chgData name="Raf Angeli" userId="76e3c2416685316d" providerId="LiveId" clId="{9C702068-EE99-45E8-8B5F-294DEB6B9A46}" dt="2025-11-26T07:58:33.848" v="209" actId="1076"/>
          <ac:spMkLst>
            <pc:docMk/>
            <pc:sldMk cId="3923854607" sldId="271"/>
            <ac:spMk id="81" creationId="{8DD4E3FB-5C3A-7721-2C1F-485E1B8DD850}"/>
          </ac:spMkLst>
        </pc:spChg>
        <pc:picChg chg="add del mod">
          <ac:chgData name="Raf Angeli" userId="76e3c2416685316d" providerId="LiveId" clId="{9C702068-EE99-45E8-8B5F-294DEB6B9A46}" dt="2025-11-26T08:05:42.911" v="211" actId="478"/>
          <ac:picMkLst>
            <pc:docMk/>
            <pc:sldMk cId="3923854607" sldId="271"/>
            <ac:picMk id="2" creationId="{3D8A9F9E-CBC1-46F6-3D09-F6A7569C0BF0}"/>
          </ac:picMkLst>
        </pc:picChg>
        <pc:picChg chg="del">
          <ac:chgData name="Raf Angeli" userId="76e3c2416685316d" providerId="LiveId" clId="{9C702068-EE99-45E8-8B5F-294DEB6B9A46}" dt="2025-11-26T07:53:38.467" v="176" actId="478"/>
          <ac:picMkLst>
            <pc:docMk/>
            <pc:sldMk cId="3923854607" sldId="271"/>
            <ac:picMk id="3" creationId="{28E7C211-A503-E7BB-6F7A-42B210FAB16F}"/>
          </ac:picMkLst>
        </pc:picChg>
        <pc:picChg chg="del">
          <ac:chgData name="Raf Angeli" userId="76e3c2416685316d" providerId="LiveId" clId="{9C702068-EE99-45E8-8B5F-294DEB6B9A46}" dt="2025-11-26T07:53:35.995" v="175" actId="478"/>
          <ac:picMkLst>
            <pc:docMk/>
            <pc:sldMk cId="3923854607" sldId="271"/>
            <ac:picMk id="4" creationId="{B2AC33BE-FEEF-61EE-6586-F35E7062FF05}"/>
          </ac:picMkLst>
        </pc:picChg>
        <pc:picChg chg="del">
          <ac:chgData name="Raf Angeli" userId="76e3c2416685316d" providerId="LiveId" clId="{9C702068-EE99-45E8-8B5F-294DEB6B9A46}" dt="2025-11-26T07:53:42.021" v="178" actId="478"/>
          <ac:picMkLst>
            <pc:docMk/>
            <pc:sldMk cId="3923854607" sldId="271"/>
            <ac:picMk id="5" creationId="{5FB1013B-0D37-577E-6236-DD62F066F23A}"/>
          </ac:picMkLst>
        </pc:picChg>
        <pc:picChg chg="del">
          <ac:chgData name="Raf Angeli" userId="76e3c2416685316d" providerId="LiveId" clId="{9C702068-EE99-45E8-8B5F-294DEB6B9A46}" dt="2025-11-26T07:53:40.454" v="177" actId="478"/>
          <ac:picMkLst>
            <pc:docMk/>
            <pc:sldMk cId="3923854607" sldId="271"/>
            <ac:picMk id="7" creationId="{6A3043BD-2715-CA6E-F213-2BCA97B7BEA7}"/>
          </ac:picMkLst>
        </pc:picChg>
        <pc:picChg chg="mod">
          <ac:chgData name="Raf Angeli" userId="76e3c2416685316d" providerId="LiveId" clId="{9C702068-EE99-45E8-8B5F-294DEB6B9A46}" dt="2025-11-26T07:54:13.956" v="183" actId="14100"/>
          <ac:picMkLst>
            <pc:docMk/>
            <pc:sldMk cId="3923854607" sldId="271"/>
            <ac:picMk id="13" creationId="{3924F948-56E3-8419-E171-E0531D58A84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2"/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73560" cy="3088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95;p19"/>
          <p:cNvPicPr/>
          <p:nvPr/>
        </p:nvPicPr>
        <p:blipFill>
          <a:blip r:embed="rId2"/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143880" cy="132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5" name="Google Shape;98;p19"/>
          <p:cNvSpPr/>
          <p:nvPr/>
        </p:nvSpPr>
        <p:spPr>
          <a:xfrm>
            <a:off x="228600" y="3683880"/>
            <a:ext cx="425412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en" sz="1200" b="1" u="none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CREDITS: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 This presentation template was created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  <a:hlinkClick r:id="rId3"/>
              </a:rPr>
              <a:t>Slidesgo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, and includes icons, infographics &amp; images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  <a:hlinkClick r:id="rId4"/>
              </a:rPr>
              <a:t>Freepik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 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100;p20"/>
          <p:cNvPicPr/>
          <p:nvPr/>
        </p:nvPicPr>
        <p:blipFill>
          <a:blip r:embed="rId2"/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13;p3"/>
          <p:cNvPicPr/>
          <p:nvPr/>
        </p:nvPicPr>
        <p:blipFill>
          <a:blip r:embed="rId2"/>
          <a:srcRect t="4662" r="4679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899520" y="228600"/>
            <a:ext cx="5015520" cy="1064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title"/>
          </p:nvPr>
        </p:nvSpPr>
        <p:spPr>
          <a:xfrm>
            <a:off x="7263360" y="3910680"/>
            <a:ext cx="1651680" cy="977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15000"/>
              </a:lnSpc>
              <a:buNone/>
            </a:pPr>
            <a:r>
              <a:rPr lang="fr-FR" sz="60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102;p21"/>
          <p:cNvPicPr/>
          <p:nvPr/>
        </p:nvPicPr>
        <p:blipFill>
          <a:blip r:embed="rId2"/>
          <a:srcRect t="4662" r="4679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body"/>
          </p:nvPr>
        </p:nvSpPr>
        <p:spPr>
          <a:xfrm>
            <a:off x="5576400" y="3288240"/>
            <a:ext cx="2530080" cy="520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3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5175720" y="1336320"/>
            <a:ext cx="3255120" cy="298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55000" lnSpcReduction="1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3;p8"/>
          <p:cNvPicPr/>
          <p:nvPr/>
        </p:nvPicPr>
        <p:blipFill>
          <a:blip r:embed="rId2"/>
          <a:srcRect t="4662" r="4679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768680" y="1307160"/>
            <a:ext cx="560664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36;p9"/>
          <p:cNvPicPr/>
          <p:nvPr/>
        </p:nvPicPr>
        <p:blipFill>
          <a:blip r:embed="rId2"/>
          <a:srcRect t="4662" r="4679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524040" y="1655640"/>
            <a:ext cx="4872600" cy="1161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6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3;p11"/>
          <p:cNvPicPr/>
          <p:nvPr/>
        </p:nvPicPr>
        <p:blipFill>
          <a:blip r:embed="rId2"/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84120" y="1283400"/>
            <a:ext cx="5528520" cy="1716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60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body"/>
          </p:nvPr>
        </p:nvSpPr>
        <p:spPr>
          <a:xfrm>
            <a:off x="0" y="-13680"/>
            <a:ext cx="9143640" cy="5157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08;p24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11;p25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228600" y="404424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228600" y="21999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4045320" y="127800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title"/>
          </p:nvPr>
        </p:nvSpPr>
        <p:spPr>
          <a:xfrm>
            <a:off x="4045320" y="21999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title"/>
          </p:nvPr>
        </p:nvSpPr>
        <p:spPr>
          <a:xfrm>
            <a:off x="228600" y="127836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7"/>
          <p:cNvSpPr>
            <a:spLocks noGrp="1"/>
          </p:cNvSpPr>
          <p:nvPr>
            <p:ph type="title"/>
          </p:nvPr>
        </p:nvSpPr>
        <p:spPr>
          <a:xfrm>
            <a:off x="228600" y="312192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8"/>
          <p:cNvSpPr>
            <a:spLocks noGrp="1"/>
          </p:cNvSpPr>
          <p:nvPr>
            <p:ph type="title"/>
          </p:nvPr>
        </p:nvSpPr>
        <p:spPr>
          <a:xfrm>
            <a:off x="4045320" y="312192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9"/>
          <p:cNvSpPr>
            <a:spLocks noGrp="1"/>
          </p:cNvSpPr>
          <p:nvPr>
            <p:ph type="title"/>
          </p:nvPr>
        </p:nvSpPr>
        <p:spPr>
          <a:xfrm>
            <a:off x="4045320" y="4044240"/>
            <a:ext cx="865440" cy="31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fr-FR" sz="2500" b="1" u="none" strike="noStrike">
                <a:solidFill>
                  <a:schemeClr val="accent2"/>
                </a:solidFill>
                <a:effectLst/>
                <a:uFillTx/>
                <a:latin typeface="Rethink Sans"/>
                <a:ea typeface="Rethink Sans"/>
              </a:rPr>
              <a:t>xx%</a:t>
            </a:r>
            <a:endParaRPr lang="fr-FR" sz="25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66;p14"/>
          <p:cNvPicPr/>
          <p:nvPr/>
        </p:nvPicPr>
        <p:blipFill>
          <a:blip r:embed="rId2"/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441240" cy="4450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body"/>
          </p:nvPr>
        </p:nvSpPr>
        <p:spPr>
          <a:xfrm>
            <a:off x="313920" y="1400040"/>
            <a:ext cx="3764520" cy="351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lnSpcReduction="9999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18" name="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74;p16"/>
          <p:cNvPicPr/>
          <p:nvPr/>
        </p:nvPicPr>
        <p:blipFill>
          <a:blip r:embed="rId2"/>
          <a:srcRect r="10"/>
          <a:stretch/>
        </p:blipFill>
        <p:spPr>
          <a:xfrm>
            <a:off x="0" y="-360"/>
            <a:ext cx="9143640" cy="514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71760" cy="3085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6000" b="1" u="none" strike="noStrike" dirty="0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Student T</a:t>
            </a:r>
            <a:r>
              <a:rPr lang="en-US" sz="6000" b="1" dirty="0">
                <a:solidFill>
                  <a:schemeClr val="dk1"/>
                </a:solidFill>
                <a:latin typeface="Rethink Sans"/>
                <a:ea typeface="Rethink Sans"/>
              </a:rPr>
              <a:t>racker</a:t>
            </a:r>
            <a:endParaRPr lang="fr-FR" sz="6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228600" y="3467160"/>
            <a:ext cx="5171760" cy="1447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tamaran"/>
                <a:ea typeface="Catamaran"/>
              </a:rPr>
              <a:t>Helpt studenten taken beheren en plannen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cxnSp>
        <p:nvCxnSpPr>
          <p:cNvPr id="51" name="Google Shape;120;p26"/>
          <p:cNvCxnSpPr/>
          <p:nvPr/>
        </p:nvCxnSpPr>
        <p:spPr>
          <a:xfrm>
            <a:off x="313560" y="3316680"/>
            <a:ext cx="42922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3" name="Afbeelding 2">
            <a:extLst>
              <a:ext uri="{FF2B5EF4-FFF2-40B4-BE49-F238E27FC236}">
                <a16:creationId xmlns:a16="http://schemas.microsoft.com/office/drawing/2014/main" id="{09CF64FC-7AD8-330D-06A7-3F84A456ED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02" y="765642"/>
            <a:ext cx="3425298" cy="34252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-849352" y="-211124"/>
            <a:ext cx="3438000" cy="77501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Wireframes 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83" name="Google Shape;199;p30"/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3" name="Afbeelding 2" descr="Afbeelding met tekst, grafische vormgeving, schermopname, Graphics&#10;&#10;Door AI gegenereerde inhoud is mogelijk onjuist.">
            <a:extLst>
              <a:ext uri="{FF2B5EF4-FFF2-40B4-BE49-F238E27FC236}">
                <a16:creationId xmlns:a16="http://schemas.microsoft.com/office/drawing/2014/main" id="{E82DAE0E-FE51-5A9F-5542-882FBD4509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0" y="424646"/>
            <a:ext cx="3991498" cy="2245217"/>
          </a:xfrm>
          <a:prstGeom prst="rect">
            <a:avLst/>
          </a:prstGeom>
        </p:spPr>
      </p:pic>
      <p:pic>
        <p:nvPicPr>
          <p:cNvPr id="5" name="Afbeelding 4" descr="Afbeelding met tekst, schermopname, Lettertype, Merk&#10;&#10;Door AI gegenereerde inhoud is mogelijk onjuist.">
            <a:extLst>
              <a:ext uri="{FF2B5EF4-FFF2-40B4-BE49-F238E27FC236}">
                <a16:creationId xmlns:a16="http://schemas.microsoft.com/office/drawing/2014/main" id="{9E94FC9F-9BB1-1BE6-2393-2356B6E644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64" y="424646"/>
            <a:ext cx="3988937" cy="2243777"/>
          </a:xfrm>
          <a:prstGeom prst="rect">
            <a:avLst/>
          </a:prstGeom>
        </p:spPr>
      </p:pic>
      <p:pic>
        <p:nvPicPr>
          <p:cNvPr id="9" name="Afbeelding 8" descr="Afbeelding met tekst, schermopname, ontwerp&#10;&#10;Door AI gegenereerde inhoud is mogelijk onjuist.">
            <a:extLst>
              <a:ext uri="{FF2B5EF4-FFF2-40B4-BE49-F238E27FC236}">
                <a16:creationId xmlns:a16="http://schemas.microsoft.com/office/drawing/2014/main" id="{E0A92F4F-7846-4CC5-EFFF-5B1CF9C6CC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0" y="2815712"/>
            <a:ext cx="3991497" cy="2245217"/>
          </a:xfrm>
          <a:prstGeom prst="rect">
            <a:avLst/>
          </a:prstGeom>
        </p:spPr>
      </p:pic>
      <p:pic>
        <p:nvPicPr>
          <p:cNvPr id="11" name="Afbeelding 10" descr="Afbeelding met tekst, schermopname, software, Computerpictogram&#10;&#10;Door AI gegenereerde inhoud is mogelijk onjuist.">
            <a:extLst>
              <a:ext uri="{FF2B5EF4-FFF2-40B4-BE49-F238E27FC236}">
                <a16:creationId xmlns:a16="http://schemas.microsoft.com/office/drawing/2014/main" id="{09836C25-3A2A-3DFE-8C80-70B967880C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64" y="2815712"/>
            <a:ext cx="3988937" cy="2243777"/>
          </a:xfrm>
          <a:prstGeom prst="rect">
            <a:avLst/>
          </a:prstGeom>
        </p:spPr>
      </p:pic>
      <p:pic>
        <p:nvPicPr>
          <p:cNvPr id="4" name="Afbeelding 3" descr="Afbeelding met tekst, schermopname, Lettertype, Merk&#10;&#10;Door AI gegenereerde inhoud is mogelijk onjuist.">
            <a:extLst>
              <a:ext uri="{FF2B5EF4-FFF2-40B4-BE49-F238E27FC236}">
                <a16:creationId xmlns:a16="http://schemas.microsoft.com/office/drawing/2014/main" id="{5330C97F-5194-8A2A-3CDC-9679AFD9D86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64" y="2815712"/>
            <a:ext cx="4044176" cy="22748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880B5-FE55-093A-85C4-2EC373238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>
            <a:extLst>
              <a:ext uri="{FF2B5EF4-FFF2-40B4-BE49-F238E27FC236}">
                <a16:creationId xmlns:a16="http://schemas.microsoft.com/office/drawing/2014/main" id="{09858B46-3753-1AA4-14EF-03961614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9352" y="-211124"/>
            <a:ext cx="3793274" cy="77501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Wireframes  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83" name="Google Shape;199;p30">
            <a:extLst>
              <a:ext uri="{FF2B5EF4-FFF2-40B4-BE49-F238E27FC236}">
                <a16:creationId xmlns:a16="http://schemas.microsoft.com/office/drawing/2014/main" id="{7F1B31BF-E125-A32C-B9E9-C99B63435AF5}"/>
              </a:ext>
            </a:extLst>
          </p:cNvPr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3" name="Afbeelding 2" descr="Afbeelding met tekst, grafische vormgeving, schermopname, Graphics&#10;&#10;Door AI gegenereerde inhoud is mogelijk onjuist.">
            <a:extLst>
              <a:ext uri="{FF2B5EF4-FFF2-40B4-BE49-F238E27FC236}">
                <a16:creationId xmlns:a16="http://schemas.microsoft.com/office/drawing/2014/main" id="{89780DCC-BA68-BDBD-6C72-C9B646EE36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0" y="424646"/>
            <a:ext cx="3991498" cy="2245217"/>
          </a:xfrm>
          <a:prstGeom prst="rect">
            <a:avLst/>
          </a:prstGeom>
        </p:spPr>
      </p:pic>
      <p:pic>
        <p:nvPicPr>
          <p:cNvPr id="5" name="Afbeelding 4" descr="Afbeelding met tekst, schermopname, Lettertype, Merk&#10;&#10;Door AI gegenereerde inhoud is mogelijk onjuist.">
            <a:extLst>
              <a:ext uri="{FF2B5EF4-FFF2-40B4-BE49-F238E27FC236}">
                <a16:creationId xmlns:a16="http://schemas.microsoft.com/office/drawing/2014/main" id="{18654B28-89FA-7AC1-5C3A-067D390FC7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64" y="424646"/>
            <a:ext cx="3988937" cy="2243777"/>
          </a:xfrm>
          <a:prstGeom prst="rect">
            <a:avLst/>
          </a:prstGeom>
        </p:spPr>
      </p:pic>
      <p:pic>
        <p:nvPicPr>
          <p:cNvPr id="4" name="Afbeelding 3" descr="Afbeelding met tekst, schermopname, software, Besturingssysteem&#10;&#10;Door AI gegenereerde inhoud is mogelijk onjuist.">
            <a:extLst>
              <a:ext uri="{FF2B5EF4-FFF2-40B4-BE49-F238E27FC236}">
                <a16:creationId xmlns:a16="http://schemas.microsoft.com/office/drawing/2014/main" id="{F9449F8B-D930-9C3F-7818-7C2C562E25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0" y="2802133"/>
            <a:ext cx="3991497" cy="2245217"/>
          </a:xfrm>
          <a:prstGeom prst="rect">
            <a:avLst/>
          </a:prstGeom>
        </p:spPr>
      </p:pic>
      <p:pic>
        <p:nvPicPr>
          <p:cNvPr id="7" name="Afbeelding 6" descr="Afbeelding met tekst, schermopname, software, Computerpictogram&#10;&#10;Door AI gegenereerde inhoud is mogelijk onjuist.">
            <a:extLst>
              <a:ext uri="{FF2B5EF4-FFF2-40B4-BE49-F238E27FC236}">
                <a16:creationId xmlns:a16="http://schemas.microsoft.com/office/drawing/2014/main" id="{D1339B83-EA23-61D8-A8EA-B3AC6B1173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103" y="424646"/>
            <a:ext cx="3991498" cy="2245218"/>
          </a:xfrm>
          <a:prstGeom prst="rect">
            <a:avLst/>
          </a:prstGeom>
        </p:spPr>
      </p:pic>
      <p:pic>
        <p:nvPicPr>
          <p:cNvPr id="2" name="Afbeelding 1" descr="Afbeelding met tekst, schermopname, software, Computerpictogram&#10;&#10;Door AI gegenereerde inhoud is mogelijk onjuist.">
            <a:extLst>
              <a:ext uri="{FF2B5EF4-FFF2-40B4-BE49-F238E27FC236}">
                <a16:creationId xmlns:a16="http://schemas.microsoft.com/office/drawing/2014/main" id="{E94D3E67-F068-45FC-DB49-8D6DF74FC7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0" y="432696"/>
            <a:ext cx="3988937" cy="2243777"/>
          </a:xfrm>
          <a:prstGeom prst="rect">
            <a:avLst/>
          </a:prstGeom>
        </p:spPr>
      </p:pic>
      <p:pic>
        <p:nvPicPr>
          <p:cNvPr id="8" name="Afbeelding 7" descr="Afbeelding met tekst, schermopname, software, Computerpictogram&#10;&#10;Door AI gegenereerde inhoud is mogelijk onjuist.">
            <a:extLst>
              <a:ext uri="{FF2B5EF4-FFF2-40B4-BE49-F238E27FC236}">
                <a16:creationId xmlns:a16="http://schemas.microsoft.com/office/drawing/2014/main" id="{0CEB94EC-58A8-799B-63A8-0377718E48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103" y="2802133"/>
            <a:ext cx="3991498" cy="224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7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E779E-BE21-20CB-7568-A570106E5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>
            <a:extLst>
              <a:ext uri="{FF2B5EF4-FFF2-40B4-BE49-F238E27FC236}">
                <a16:creationId xmlns:a16="http://schemas.microsoft.com/office/drawing/2014/main" id="{8DD4E3FB-5C3A-7721-2C1F-485E1B8DD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66763" y="94576"/>
            <a:ext cx="2559206" cy="77501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ERD 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83" name="Google Shape;199;p30">
            <a:extLst>
              <a:ext uri="{FF2B5EF4-FFF2-40B4-BE49-F238E27FC236}">
                <a16:creationId xmlns:a16="http://schemas.microsoft.com/office/drawing/2014/main" id="{AFF1B360-A7D7-92DC-EDC7-BFACBAA2CE54}"/>
              </a:ext>
            </a:extLst>
          </p:cNvPr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13" name="Afbeelding 12" descr="Afbeelding met tekst, schermopname, Lettertype, diagram&#10;&#10;Door AI gegenereerde inhoud is mogelijk onjuist.">
            <a:extLst>
              <a:ext uri="{FF2B5EF4-FFF2-40B4-BE49-F238E27FC236}">
                <a16:creationId xmlns:a16="http://schemas.microsoft.com/office/drawing/2014/main" id="{3924F948-56E3-8419-E171-E0531D58A8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51" y="972765"/>
            <a:ext cx="4672573" cy="3301149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4162CE54-C01D-0641-54B5-7F72C5F5748C}"/>
              </a:ext>
            </a:extLst>
          </p:cNvPr>
          <p:cNvSpPr txBox="1"/>
          <p:nvPr/>
        </p:nvSpPr>
        <p:spPr>
          <a:xfrm>
            <a:off x="5389756" y="1590908"/>
            <a:ext cx="27878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 err="1"/>
              <a:t>Primary</a:t>
            </a:r>
            <a:r>
              <a:rPr lang="nl-BE" sz="2000" dirty="0"/>
              <a:t> </a:t>
            </a:r>
            <a:r>
              <a:rPr lang="nl-BE" sz="2000" dirty="0" err="1"/>
              <a:t>Key</a:t>
            </a: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 err="1"/>
              <a:t>Foreign</a:t>
            </a:r>
            <a:r>
              <a:rPr lang="nl-BE" sz="2000" dirty="0"/>
              <a:t> </a:t>
            </a:r>
            <a:r>
              <a:rPr lang="nl-BE" sz="2000" dirty="0" err="1"/>
              <a:t>Key</a:t>
            </a: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Relatie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000" dirty="0"/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3923854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-348858" y="83820"/>
            <a:ext cx="3438000" cy="78987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1" dirty="0" err="1">
                <a:solidFill>
                  <a:schemeClr val="dk1"/>
                </a:solidFill>
                <a:latin typeface="Rethink Sans"/>
              </a:rPr>
              <a:t>Samenvatting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86040" y="699859"/>
            <a:ext cx="4485960" cy="4304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2600" b="1" dirty="0"/>
              <a:t>Probleemstelling en doel van het project</a:t>
            </a:r>
          </a:p>
          <a:p>
            <a:pPr marL="514350" indent="-514350">
              <a:buAutoNum type="arabicPeriod"/>
            </a:pPr>
            <a:endParaRPr lang="nl-NL" sz="2600" dirty="0"/>
          </a:p>
          <a:p>
            <a:r>
              <a:rPr lang="nl-NL" sz="2600" dirty="0"/>
              <a:t>   	- Wat wil de applicatie oplossen?</a:t>
            </a:r>
          </a:p>
          <a:p>
            <a:endParaRPr lang="nl-NL" sz="2600" dirty="0"/>
          </a:p>
          <a:p>
            <a:r>
              <a:rPr lang="nl-NL" sz="2600" dirty="0"/>
              <a:t>   	- Voor wie maak je dit?</a:t>
            </a:r>
          </a:p>
          <a:p>
            <a:endParaRPr lang="nl-NL" sz="2600" dirty="0"/>
          </a:p>
          <a:p>
            <a:endParaRPr lang="nl-NL" sz="2600" dirty="0"/>
          </a:p>
          <a:p>
            <a:r>
              <a:rPr lang="nl-NL" sz="2600" dirty="0"/>
              <a:t>2. </a:t>
            </a:r>
            <a:r>
              <a:rPr lang="nl-NL" sz="2600" b="1" dirty="0"/>
              <a:t>      Functionele analyse</a:t>
            </a:r>
          </a:p>
          <a:p>
            <a:endParaRPr lang="nl-NL" sz="2600" dirty="0"/>
          </a:p>
          <a:p>
            <a:r>
              <a:rPr lang="nl-NL" sz="2600" dirty="0"/>
              <a:t>   	- Overzicht van de gewenste functies.</a:t>
            </a:r>
          </a:p>
          <a:p>
            <a:endParaRPr lang="nl-NL" sz="2600" dirty="0"/>
          </a:p>
          <a:p>
            <a:endParaRPr lang="nl-NL" sz="2600" dirty="0"/>
          </a:p>
          <a:p>
            <a:r>
              <a:rPr lang="nl-NL" sz="2600" dirty="0"/>
              <a:t>3. </a:t>
            </a:r>
            <a:r>
              <a:rPr lang="nl-NL" sz="2600" b="1" dirty="0"/>
              <a:t>      Datamodel</a:t>
            </a:r>
          </a:p>
          <a:p>
            <a:endParaRPr lang="nl-NL" sz="2600" dirty="0"/>
          </a:p>
          <a:p>
            <a:r>
              <a:rPr lang="nl-NL" sz="2600" dirty="0"/>
              <a:t>   	- ERD met tabellen, relaties, PK/FK.</a:t>
            </a:r>
          </a:p>
          <a:p>
            <a:endParaRPr lang="nl-NL" sz="2600" dirty="0"/>
          </a:p>
          <a:p>
            <a:endParaRPr lang="nl-NL" sz="2600" dirty="0"/>
          </a:p>
          <a:p>
            <a:r>
              <a:rPr lang="nl-NL" sz="2600" dirty="0"/>
              <a:t>4.       </a:t>
            </a:r>
            <a:r>
              <a:rPr lang="nl-NL" sz="2600" b="1" dirty="0"/>
              <a:t>Ontwerp</a:t>
            </a:r>
          </a:p>
          <a:p>
            <a:endParaRPr lang="nl-NL" sz="2600" dirty="0"/>
          </a:p>
          <a:p>
            <a:r>
              <a:rPr lang="nl-NL" sz="2600" dirty="0"/>
              <a:t>   	- </a:t>
            </a:r>
            <a:r>
              <a:rPr lang="nl-NL" sz="2600" dirty="0" err="1"/>
              <a:t>Wireframes</a:t>
            </a:r>
            <a:r>
              <a:rPr lang="nl-NL" sz="2600" dirty="0"/>
              <a:t> (schets van schermen).</a:t>
            </a:r>
          </a:p>
          <a:p>
            <a:endParaRPr lang="nl-NL" sz="2600" dirty="0"/>
          </a:p>
          <a:p>
            <a:endParaRPr lang="nl-NL" sz="2600" dirty="0"/>
          </a:p>
          <a:p>
            <a:r>
              <a:rPr lang="nl-NL" sz="2600" dirty="0"/>
              <a:t>5. </a:t>
            </a:r>
            <a:r>
              <a:rPr lang="nl-NL" sz="2600" b="1" dirty="0"/>
              <a:t>       Planning</a:t>
            </a:r>
          </a:p>
          <a:p>
            <a:endParaRPr lang="nl-NL" sz="2600" dirty="0"/>
          </a:p>
          <a:p>
            <a:r>
              <a:rPr lang="nl-NL" sz="2600" dirty="0"/>
              <a:t>   	- Overzicht van taken en timing.</a:t>
            </a:r>
          </a:p>
          <a:p>
            <a:br>
              <a:rPr lang="nl-NL" dirty="0"/>
            </a:br>
            <a:endParaRPr lang="nl-NL" dirty="0"/>
          </a:p>
          <a:p>
            <a:pPr indent="0">
              <a:lnSpc>
                <a:spcPct val="150000"/>
              </a:lnSpc>
              <a:buNone/>
              <a:tabLst>
                <a:tab pos="0" algn="l"/>
              </a:tabLst>
            </a:pP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cxnSp>
        <p:nvCxnSpPr>
          <p:cNvPr id="86" name="Google Shape;199;p30"/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3" name="Afbeelding 2" descr="Afbeelding met Rechthoek, muur&#10;&#10;Door AI gegenereerde inhoud is mogelijk onjuist.">
            <a:extLst>
              <a:ext uri="{FF2B5EF4-FFF2-40B4-BE49-F238E27FC236}">
                <a16:creationId xmlns:a16="http://schemas.microsoft.com/office/drawing/2014/main" id="{3B4D7763-37E2-93F2-CBD5-5087524A3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034" y="1461269"/>
            <a:ext cx="4718146" cy="31454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3000" b="1" u="none" strike="noStrike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Inleiding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54" name="Google Shape;206;p31"/>
          <p:cNvPicPr/>
          <p:nvPr/>
        </p:nvPicPr>
        <p:blipFill>
          <a:blip r:embed="rId2"/>
          <a:srcRect l="14301" r="14301"/>
          <a:stretch/>
        </p:blipFill>
        <p:spPr>
          <a:xfrm>
            <a:off x="313920" y="1400040"/>
            <a:ext cx="3764880" cy="3514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5" name="Google Shape;207;p31"/>
          <p:cNvCxnSpPr/>
          <p:nvPr/>
        </p:nvCxnSpPr>
        <p:spPr>
          <a:xfrm>
            <a:off x="313560" y="957240"/>
            <a:ext cx="85186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DC262D8-EB5C-1F06-CCCB-2786B4A0A438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4571820" y="1323940"/>
            <a:ext cx="413849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nl-BE" sz="1800" dirty="0">
                <a:latin typeface="Arial" panose="020B0604020202020204" pitchFamily="34" charset="0"/>
              </a:rPr>
              <a:t> P</a:t>
            </a: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robleemstelling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nl-BE" sz="1800" dirty="0">
                <a:latin typeface="Arial" panose="020B0604020202020204" pitchFamily="34" charset="0"/>
              </a:rPr>
              <a:t> Doel</a:t>
            </a: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nl-BE" sz="1800" dirty="0">
                <a:latin typeface="Arial" panose="020B0604020202020204" pitchFamily="34" charset="0"/>
              </a:rPr>
              <a:t> Doelgroep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nl-BE" sz="1800" dirty="0">
                <a:latin typeface="Arial" panose="020B0604020202020204" pitchFamily="34" charset="0"/>
              </a:rPr>
              <a:t> Planning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nl-BE" sz="1800" dirty="0">
                <a:latin typeface="Arial" panose="020B0604020202020204" pitchFamily="34" charset="0"/>
              </a:rPr>
              <a:t> Functies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nl-BE" sz="1800" dirty="0">
                <a:latin typeface="Arial" panose="020B0604020202020204" pitchFamily="34" charset="0"/>
              </a:rPr>
              <a:t> </a:t>
            </a:r>
            <a:r>
              <a:rPr lang="nl-BE" altLang="nl-BE" sz="1800" dirty="0" err="1">
                <a:latin typeface="Arial" panose="020B0604020202020204" pitchFamily="34" charset="0"/>
              </a:rPr>
              <a:t>Wireframes</a:t>
            </a:r>
            <a:r>
              <a:rPr lang="nl-BE" altLang="nl-BE" sz="1800" dirty="0">
                <a:latin typeface="Arial" panose="020B0604020202020204" pitchFamily="34" charset="0"/>
              </a:rPr>
              <a:t> &amp; ERD</a:t>
            </a: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-118341" y="228420"/>
            <a:ext cx="4053468" cy="99023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1" dirty="0" err="1">
                <a:solidFill>
                  <a:schemeClr val="dk1"/>
                </a:solidFill>
                <a:latin typeface="Rethink Sans"/>
                <a:ea typeface="Rethink Sans"/>
              </a:rPr>
              <a:t>P</a:t>
            </a:r>
            <a:r>
              <a:rPr lang="en-US" sz="4000" b="1" u="none" strike="noStrike" dirty="0" err="1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robleemstelling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62" name="Google Shape;199;p30"/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FB2BA1E-9B21-B27C-ACDB-4C3C991A1EC2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4714922" y="1168218"/>
            <a:ext cx="3851439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Veel taken + strenge deadlines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nl-BE" altLang="nl-BE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Geen goed overzicht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nl-BE" altLang="nl-BE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Taken vergeten of te laat inleveren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nl-BE" altLang="nl-BE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Stress </a:t>
            </a:r>
          </a:p>
        </p:txBody>
      </p:sp>
      <p:pic>
        <p:nvPicPr>
          <p:cNvPr id="6" name="Afbeelding 5" descr="Afbeelding met handschrift, schoolbord, Lettertype, zwart-wit&#10;&#10;Door AI gegenereerde inhoud is mogelijk onjuist.">
            <a:extLst>
              <a:ext uri="{FF2B5EF4-FFF2-40B4-BE49-F238E27FC236}">
                <a16:creationId xmlns:a16="http://schemas.microsoft.com/office/drawing/2014/main" id="{FA25EC21-CA97-1D27-3A83-AAB18A96D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05" y="1422988"/>
            <a:ext cx="4170920" cy="29509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3000" b="1" u="none" strike="noStrike" dirty="0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Doel van de </a:t>
            </a: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applicatie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65" name="Google Shape;206;p31"/>
          <p:cNvPicPr/>
          <p:nvPr/>
        </p:nvPicPr>
        <p:blipFill>
          <a:blip r:embed="rId2"/>
          <a:srcRect l="14301" r="14301"/>
          <a:stretch/>
        </p:blipFill>
        <p:spPr>
          <a:xfrm>
            <a:off x="313920" y="1400040"/>
            <a:ext cx="3764880" cy="3514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6" name="Google Shape;207;p31"/>
          <p:cNvCxnSpPr/>
          <p:nvPr/>
        </p:nvCxnSpPr>
        <p:spPr>
          <a:xfrm>
            <a:off x="313560" y="957240"/>
            <a:ext cx="85186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0B8048C1-78B0-46AD-8647-B95FCAF74B9D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7702154-C83F-6BA8-4EEC-4AA899A5A16E}"/>
              </a:ext>
            </a:extLst>
          </p:cNvPr>
          <p:cNvSpPr txBox="1"/>
          <p:nvPr/>
        </p:nvSpPr>
        <p:spPr>
          <a:xfrm>
            <a:off x="4571820" y="1847314"/>
            <a:ext cx="425826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altLang="nl-BE" sz="1400" dirty="0">
                <a:latin typeface="Arial" panose="020B0604020202020204" pitchFamily="34" charset="0"/>
              </a:rPr>
              <a:t>Gebruiksvriendelijke </a:t>
            </a:r>
            <a:r>
              <a:rPr lang="nl-BE" altLang="nl-BE" sz="1400" dirty="0" err="1">
                <a:latin typeface="Arial" panose="020B0604020202020204" pitchFamily="34" charset="0"/>
              </a:rPr>
              <a:t>webomgeving</a:t>
            </a:r>
            <a:r>
              <a:rPr lang="nl-BE" altLang="nl-BE" sz="1400" dirty="0">
                <a:latin typeface="Arial" panose="020B0604020202020204" pitchFamily="34" charset="0"/>
              </a:rPr>
              <a:t> voor studenten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nl-BE" altLang="nl-BE" sz="1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 altLang="nl-BE" sz="1400" dirty="0"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altLang="nl-BE" sz="1400" dirty="0">
                <a:latin typeface="Arial" panose="020B0604020202020204" pitchFamily="34" charset="0"/>
              </a:rPr>
              <a:t>Taken eenvoudig toevoegen, bekijken, aanpassen en deleten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nl-BE" altLang="nl-BE" sz="1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BE" altLang="nl-BE" sz="1400" dirty="0"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nl-BE" altLang="nl-BE" sz="1400" dirty="0">
                <a:latin typeface="Arial" panose="020B0604020202020204" pitchFamily="34" charset="0"/>
              </a:rPr>
              <a:t>Helpt bij het behouden van overzicht over opdrachten en deadlines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nl-BE" altLang="nl-BE" sz="1400" dirty="0"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nl-BE" altLang="nl-BE" sz="1400" dirty="0">
              <a:latin typeface="Arial" panose="020B0604020202020204" pitchFamily="34" charset="0"/>
            </a:endParaRPr>
          </a:p>
          <a:p>
            <a:endParaRPr lang="nl-B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120268" y="-3226399"/>
            <a:ext cx="3438000" cy="4447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1" u="none" strike="noStrike" dirty="0" err="1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Doelgroep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69" name="Google Shape;199;p30"/>
          <p:cNvCxnSpPr/>
          <p:nvPr/>
        </p:nvCxnSpPr>
        <p:spPr>
          <a:xfrm>
            <a:off x="312840" y="4914720"/>
            <a:ext cx="851832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C5C0D35-5FF6-3C91-DF7B-8A67D07F1308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652579" y="1806696"/>
            <a:ext cx="323999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Gericht op studenten.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nl-BE" altLang="nl-BE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Biedt duidelijk taakoverzicht.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nl-BE" altLang="nl-BE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Taken eenvoudig beheren.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nl-BE" altLang="nl-BE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AD9A681-D05D-AD04-C4FC-6AE42E650B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80" y="1523999"/>
            <a:ext cx="4348976" cy="28993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C8DC1-825D-4DC2-79D4-C04DF45FB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>
            <a:extLst>
              <a:ext uri="{FF2B5EF4-FFF2-40B4-BE49-F238E27FC236}">
                <a16:creationId xmlns:a16="http://schemas.microsoft.com/office/drawing/2014/main" id="{26B71C0F-0CA1-B5EA-C1C3-29AA4B89C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560" y="228600"/>
            <a:ext cx="5019480" cy="1066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Planning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3">
            <a:extLst>
              <a:ext uri="{FF2B5EF4-FFF2-40B4-BE49-F238E27FC236}">
                <a16:creationId xmlns:a16="http://schemas.microsoft.com/office/drawing/2014/main" id="{D19DDE67-3443-439E-FC53-699B9211A43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921406" y="1447920"/>
            <a:ext cx="3993634" cy="3093154"/>
          </a:xfrm>
          <a:prstGeom prst="rect">
            <a:avLst/>
          </a:prstGeom>
          <a:noFill/>
          <a:ln w="0">
            <a:noFill/>
          </a:ln>
        </p:spPr>
        <p:txBody>
          <a:bodyPr wrap="square" lIns="91440" tIns="91440" rIns="91440" bIns="91440" anchor="t">
            <a:spAutoFit/>
          </a:bodyPr>
          <a:lstStyle/>
          <a:p>
            <a:r>
              <a:rPr lang="nl-BE" sz="2000" dirty="0"/>
              <a:t> Januari:</a:t>
            </a:r>
          </a:p>
          <a:p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Week 1: Login &amp; registratie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Week 2: CRUD-modules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Week 3: </a:t>
            </a:r>
            <a:r>
              <a:rPr lang="nl-BE" sz="2000" dirty="0" err="1"/>
              <a:t>Validaties</a:t>
            </a:r>
            <a:r>
              <a:rPr lang="nl-BE" sz="2000" dirty="0"/>
              <a:t> + </a:t>
            </a:r>
            <a:r>
              <a:rPr lang="nl-BE" sz="2000" dirty="0" err="1"/>
              <a:t>errors</a:t>
            </a:r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Week 4: Integratie front-end ↔ database</a:t>
            </a:r>
            <a:endParaRPr lang="nl-BE" dirty="0"/>
          </a:p>
          <a:p>
            <a:pPr indent="0" algn="ctr">
              <a:buNone/>
            </a:pPr>
            <a:endParaRPr lang="en-US" sz="1000" b="0" u="none" strike="noStrike" dirty="0">
              <a:solidFill>
                <a:schemeClr val="dk1"/>
              </a:solidFill>
              <a:effectLst/>
              <a:uFillTx/>
              <a:latin typeface="Catamaran"/>
              <a:ea typeface="Catamaran"/>
            </a:endParaRPr>
          </a:p>
        </p:txBody>
      </p:sp>
      <p:cxnSp>
        <p:nvCxnSpPr>
          <p:cNvPr id="73" name="Google Shape;192;p29">
            <a:extLst>
              <a:ext uri="{FF2B5EF4-FFF2-40B4-BE49-F238E27FC236}">
                <a16:creationId xmlns:a16="http://schemas.microsoft.com/office/drawing/2014/main" id="{FD5D7917-67CA-E27F-1963-5001E7740B6B}"/>
              </a:ext>
            </a:extLst>
          </p:cNvPr>
          <p:cNvCxnSpPr/>
          <p:nvPr/>
        </p:nvCxnSpPr>
        <p:spPr>
          <a:xfrm>
            <a:off x="5100480" y="1293120"/>
            <a:ext cx="373176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4" name="Afbeelding 3" descr="Afbeelding met tekst, schermopname, Lettertype, menu&#10;&#10;Door AI gegenereerde inhoud is mogelijk onjuist.">
            <a:extLst>
              <a:ext uri="{FF2B5EF4-FFF2-40B4-BE49-F238E27FC236}">
                <a16:creationId xmlns:a16="http://schemas.microsoft.com/office/drawing/2014/main" id="{8EE3134A-DE45-5475-992B-3C66D2016B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4331"/>
            <a:ext cx="4804696" cy="34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91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58C07-665D-8CAE-01D0-52F0A8C69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>
            <a:extLst>
              <a:ext uri="{FF2B5EF4-FFF2-40B4-BE49-F238E27FC236}">
                <a16:creationId xmlns:a16="http://schemas.microsoft.com/office/drawing/2014/main" id="{560AF7E2-D2F0-A928-7DDD-49A5C1BE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560" y="228600"/>
            <a:ext cx="5019480" cy="1066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Planning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3">
            <a:extLst>
              <a:ext uri="{FF2B5EF4-FFF2-40B4-BE49-F238E27FC236}">
                <a16:creationId xmlns:a16="http://schemas.microsoft.com/office/drawing/2014/main" id="{977CB156-516F-5714-9555-CFEE6422B79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921406" y="1447920"/>
            <a:ext cx="3993634" cy="3093154"/>
          </a:xfrm>
          <a:prstGeom prst="rect">
            <a:avLst/>
          </a:prstGeom>
          <a:noFill/>
          <a:ln w="0">
            <a:noFill/>
          </a:ln>
        </p:spPr>
        <p:txBody>
          <a:bodyPr wrap="square" lIns="91440" tIns="91440" rIns="91440" bIns="91440" anchor="t">
            <a:spAutoFit/>
          </a:bodyPr>
          <a:lstStyle/>
          <a:p>
            <a:r>
              <a:rPr lang="nl-BE" sz="2000" dirty="0"/>
              <a:t>Februari:</a:t>
            </a:r>
          </a:p>
          <a:p>
            <a:endParaRPr lang="nl-N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Week 1: UI &amp; </a:t>
            </a:r>
            <a:r>
              <a:rPr lang="nl-NL" sz="2000" dirty="0" err="1"/>
              <a:t>layout</a:t>
            </a:r>
            <a:endParaRPr lang="nl-NL" sz="2000" dirty="0"/>
          </a:p>
          <a:p>
            <a:endParaRPr lang="nl-N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Week 2: functies</a:t>
            </a:r>
          </a:p>
          <a:p>
            <a:endParaRPr lang="nl-N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Week 3: Rollen &amp; rechten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Week 4: Testdata + optimalisatie</a:t>
            </a:r>
          </a:p>
          <a:p>
            <a:pPr indent="0" algn="ctr">
              <a:buNone/>
            </a:pPr>
            <a:endParaRPr lang="en-US" sz="1000" b="0" u="none" strike="noStrike" dirty="0">
              <a:solidFill>
                <a:schemeClr val="dk1"/>
              </a:solidFill>
              <a:effectLst/>
              <a:uFillTx/>
              <a:latin typeface="Catamaran"/>
              <a:ea typeface="Catamaran"/>
            </a:endParaRPr>
          </a:p>
        </p:txBody>
      </p:sp>
      <p:cxnSp>
        <p:nvCxnSpPr>
          <p:cNvPr id="73" name="Google Shape;192;p29">
            <a:extLst>
              <a:ext uri="{FF2B5EF4-FFF2-40B4-BE49-F238E27FC236}">
                <a16:creationId xmlns:a16="http://schemas.microsoft.com/office/drawing/2014/main" id="{CB529C39-7452-15DD-2DC1-5488E47DFAAE}"/>
              </a:ext>
            </a:extLst>
          </p:cNvPr>
          <p:cNvCxnSpPr/>
          <p:nvPr/>
        </p:nvCxnSpPr>
        <p:spPr>
          <a:xfrm>
            <a:off x="5100480" y="1293120"/>
            <a:ext cx="373176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4" name="Afbeelding 3" descr="Afbeelding met tekst, schermopname, Lettertype, menu&#10;&#10;Door AI gegenereerde inhoud is mogelijk onjuist.">
            <a:extLst>
              <a:ext uri="{FF2B5EF4-FFF2-40B4-BE49-F238E27FC236}">
                <a16:creationId xmlns:a16="http://schemas.microsoft.com/office/drawing/2014/main" id="{F9DF21BA-17B8-C2A5-9244-EB391079C3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153"/>
            <a:ext cx="4804696" cy="34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2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D57CB-8288-9A81-C39B-F4C4A4260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>
            <a:extLst>
              <a:ext uri="{FF2B5EF4-FFF2-40B4-BE49-F238E27FC236}">
                <a16:creationId xmlns:a16="http://schemas.microsoft.com/office/drawing/2014/main" id="{01BBF47D-CCD3-EE86-2B93-331C8BC06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560" y="228600"/>
            <a:ext cx="5019480" cy="1066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4000" b="1" u="none" strike="noStrike" dirty="0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Planning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3">
            <a:extLst>
              <a:ext uri="{FF2B5EF4-FFF2-40B4-BE49-F238E27FC236}">
                <a16:creationId xmlns:a16="http://schemas.microsoft.com/office/drawing/2014/main" id="{B54C5B3A-879C-52CD-254A-31B9B4D1772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921406" y="1447920"/>
            <a:ext cx="3993634" cy="3314754"/>
          </a:xfrm>
          <a:prstGeom prst="rect">
            <a:avLst/>
          </a:prstGeom>
          <a:noFill/>
          <a:ln w="0">
            <a:noFill/>
          </a:ln>
        </p:spPr>
        <p:txBody>
          <a:bodyPr wrap="square" lIns="91440" tIns="91440" rIns="91440" bIns="91440" anchor="t">
            <a:spAutoFit/>
          </a:bodyPr>
          <a:lstStyle/>
          <a:p>
            <a:r>
              <a:rPr lang="nl-BE" sz="1400" dirty="0"/>
              <a:t> </a:t>
            </a:r>
            <a:r>
              <a:rPr lang="nl-BE" sz="2000" dirty="0"/>
              <a:t>Maart:</a:t>
            </a:r>
          </a:p>
          <a:p>
            <a:endParaRPr lang="nl-B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800" dirty="0"/>
              <a:t>Week 1: Afwerking ontbrekende functies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Week 2: Code herstructureren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Week 3:Integratietests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000" dirty="0"/>
              <a:t>Week 4: Voorbereiding testfase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b="0" u="none" strike="noStrike" dirty="0">
              <a:solidFill>
                <a:schemeClr val="dk1"/>
              </a:solidFill>
              <a:effectLst/>
              <a:uFillTx/>
              <a:latin typeface="Catamaran"/>
              <a:ea typeface="Catamaran"/>
            </a:endParaRPr>
          </a:p>
        </p:txBody>
      </p:sp>
      <p:cxnSp>
        <p:nvCxnSpPr>
          <p:cNvPr id="73" name="Google Shape;192;p29">
            <a:extLst>
              <a:ext uri="{FF2B5EF4-FFF2-40B4-BE49-F238E27FC236}">
                <a16:creationId xmlns:a16="http://schemas.microsoft.com/office/drawing/2014/main" id="{A597DD4F-4DC6-768F-6ABF-0046A48BB9DE}"/>
              </a:ext>
            </a:extLst>
          </p:cNvPr>
          <p:cNvCxnSpPr/>
          <p:nvPr/>
        </p:nvCxnSpPr>
        <p:spPr>
          <a:xfrm>
            <a:off x="5100480" y="1293120"/>
            <a:ext cx="373176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pic>
        <p:nvPicPr>
          <p:cNvPr id="4" name="Afbeelding 3" descr="Afbeelding met tekst, schermopname, Lettertype, menu&#10;&#10;Door AI gegenereerde inhoud is mogelijk onjuist.">
            <a:extLst>
              <a:ext uri="{FF2B5EF4-FFF2-40B4-BE49-F238E27FC236}">
                <a16:creationId xmlns:a16="http://schemas.microsoft.com/office/drawing/2014/main" id="{5B4776B8-0498-2CBB-EF25-7C5D730E9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4331"/>
            <a:ext cx="4804696" cy="348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19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r">
              <a:lnSpc>
                <a:spcPct val="115000"/>
              </a:lnSpc>
              <a:buNone/>
              <a:tabLst>
                <a:tab pos="0" algn="l"/>
              </a:tabLst>
            </a:pPr>
            <a:r>
              <a:rPr lang="en-US" sz="3000" b="1" dirty="0" err="1">
                <a:solidFill>
                  <a:schemeClr val="dk1"/>
                </a:solidFill>
                <a:latin typeface="Rethink Sans"/>
                <a:ea typeface="Rethink Sans"/>
              </a:rPr>
              <a:t>F</a:t>
            </a:r>
            <a:r>
              <a:rPr lang="en-US" sz="3000" b="1" u="none" strike="noStrike" dirty="0" err="1">
                <a:solidFill>
                  <a:schemeClr val="dk1"/>
                </a:solidFill>
                <a:effectLst/>
                <a:uFillTx/>
                <a:latin typeface="Rethink Sans"/>
                <a:ea typeface="Rethink Sans"/>
              </a:rPr>
              <a:t>uncties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76" name="Google Shape;206;p31"/>
          <p:cNvPicPr/>
          <p:nvPr/>
        </p:nvPicPr>
        <p:blipFill>
          <a:blip r:embed="rId2"/>
          <a:srcRect l="14301" r="14301"/>
          <a:stretch/>
        </p:blipFill>
        <p:spPr>
          <a:xfrm>
            <a:off x="313920" y="1400040"/>
            <a:ext cx="3764880" cy="3514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77" name="Google Shape;207;p31"/>
          <p:cNvCxnSpPr/>
          <p:nvPr/>
        </p:nvCxnSpPr>
        <p:spPr>
          <a:xfrm>
            <a:off x="313560" y="957240"/>
            <a:ext cx="85186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C49026C-5528-1862-B4C4-BA3D3BEDCFC5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 bwMode="auto">
          <a:xfrm>
            <a:off x="4610100" y="1741428"/>
            <a:ext cx="4533900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BE" altLang="nl-B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Taken aanmaken, bewerken en verwijderen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nl-BE" altLang="nl-BE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nl-BE" altLang="nl-B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Deadline instellen per taak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Overzicht van taken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BE" altLang="nl-B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nl-BE" altLang="nl-BE" sz="1600" dirty="0">
                <a:latin typeface="Arial" panose="020B0604020202020204" pitchFamily="34" charset="0"/>
              </a:rPr>
              <a:t> S</a:t>
            </a:r>
            <a:r>
              <a:rPr kumimoji="0" lang="nl-BE" altLang="nl-B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tatus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ctric Field Concepts by Slidesgo">
  <a:themeElements>
    <a:clrScheme name="Simple Light">
      <a:dk1>
        <a:srgbClr val="FFFFFF"/>
      </a:dk1>
      <a:lt1>
        <a:srgbClr val="0C0E1D"/>
      </a:lt1>
      <a:dk2>
        <a:srgbClr val="FFFFFF"/>
      </a:dk2>
      <a:lt2>
        <a:srgbClr val="FFFFFF"/>
      </a:lt2>
      <a:accent1>
        <a:srgbClr val="708CB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268</Words>
  <Application>Microsoft Office PowerPoint</Application>
  <PresentationFormat>Diavoorstelling (16:9)</PresentationFormat>
  <Paragraphs>124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13</vt:i4>
      </vt:variant>
    </vt:vector>
  </HeadingPairs>
  <TitlesOfParts>
    <vt:vector size="21" baseType="lpstr">
      <vt:lpstr>Arial</vt:lpstr>
      <vt:lpstr>Catamaran</vt:lpstr>
      <vt:lpstr>OpenSymbol</vt:lpstr>
      <vt:lpstr>Rethink Sans</vt:lpstr>
      <vt:lpstr>Symbol</vt:lpstr>
      <vt:lpstr>Wingdings</vt:lpstr>
      <vt:lpstr>Electric Field Concepts by Slidesgo</vt:lpstr>
      <vt:lpstr>Slidesgo Final Pages</vt:lpstr>
      <vt:lpstr>Student Tracker</vt:lpstr>
      <vt:lpstr>Inleiding</vt:lpstr>
      <vt:lpstr>Probleemstelling</vt:lpstr>
      <vt:lpstr>Doel van de applicatie</vt:lpstr>
      <vt:lpstr>Doelgroep</vt:lpstr>
      <vt:lpstr>Planning</vt:lpstr>
      <vt:lpstr>Planning</vt:lpstr>
      <vt:lpstr>Planning</vt:lpstr>
      <vt:lpstr>Functies</vt:lpstr>
      <vt:lpstr>Wireframes </vt:lpstr>
      <vt:lpstr>Wireframes  </vt:lpstr>
      <vt:lpstr>ERD </vt:lpstr>
      <vt:lpstr>Samenvatting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Raf Angeli</dc:creator>
  <cp:lastModifiedBy>Amine Kiadi</cp:lastModifiedBy>
  <cp:revision>4</cp:revision>
  <dcterms:modified xsi:type="dcterms:W3CDTF">2025-11-27T11:58:37Z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2025-11-25T08:09:22Z</dcterms:created>
  <dc:creator>Unknown Creator</dc:creator>
  <dc:description/>
  <dc:language>en-US</dc:language>
  <cp:lastModifiedBy>Unknown Creator</cp:lastModifiedBy>
  <dcterms:modified xsi:type="dcterms:W3CDTF">2025-11-25T08:09:22Z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